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316" r:id="rId11"/>
    <p:sldId id="317" r:id="rId12"/>
    <p:sldId id="319" r:id="rId13"/>
    <p:sldId id="318" r:id="rId14"/>
    <p:sldId id="320" r:id="rId15"/>
    <p:sldId id="325" r:id="rId16"/>
    <p:sldId id="324" r:id="rId17"/>
    <p:sldId id="323" r:id="rId18"/>
    <p:sldId id="322" r:id="rId19"/>
    <p:sldId id="321" r:id="rId20"/>
    <p:sldId id="359" r:id="rId21"/>
    <p:sldId id="330" r:id="rId22"/>
    <p:sldId id="328" r:id="rId23"/>
    <p:sldId id="329" r:id="rId24"/>
    <p:sldId id="326" r:id="rId25"/>
    <p:sldId id="332" r:id="rId26"/>
    <p:sldId id="331" r:id="rId27"/>
    <p:sldId id="327" r:id="rId28"/>
    <p:sldId id="361" r:id="rId29"/>
    <p:sldId id="360" r:id="rId30"/>
    <p:sldId id="333" r:id="rId31"/>
    <p:sldId id="334" r:id="rId32"/>
    <p:sldId id="335" r:id="rId33"/>
    <p:sldId id="336" r:id="rId34"/>
    <p:sldId id="309" r:id="rId35"/>
    <p:sldId id="269" r:id="rId36"/>
    <p:sldId id="270" r:id="rId37"/>
    <p:sldId id="362" r:id="rId38"/>
    <p:sldId id="363" r:id="rId39"/>
    <p:sldId id="271" r:id="rId40"/>
    <p:sldId id="272" r:id="rId41"/>
    <p:sldId id="273" r:id="rId42"/>
    <p:sldId id="274" r:id="rId43"/>
    <p:sldId id="364" r:id="rId44"/>
    <p:sldId id="261" r:id="rId45"/>
    <p:sldId id="259" r:id="rId46"/>
    <p:sldId id="367" r:id="rId47"/>
    <p:sldId id="366" r:id="rId48"/>
    <p:sldId id="365" r:id="rId49"/>
    <p:sldId id="292" r:id="rId50"/>
    <p:sldId id="369" r:id="rId51"/>
    <p:sldId id="368" r:id="rId52"/>
    <p:sldId id="257" r:id="rId53"/>
    <p:sldId id="338" r:id="rId54"/>
    <p:sldId id="337" r:id="rId55"/>
    <p:sldId id="342" r:id="rId56"/>
    <p:sldId id="341" r:id="rId57"/>
    <p:sldId id="340" r:id="rId58"/>
    <p:sldId id="339" r:id="rId59"/>
    <p:sldId id="291" r:id="rId60"/>
    <p:sldId id="375" r:id="rId61"/>
    <p:sldId id="374" r:id="rId62"/>
    <p:sldId id="399" r:id="rId63"/>
    <p:sldId id="373" r:id="rId64"/>
    <p:sldId id="400" r:id="rId65"/>
    <p:sldId id="401" r:id="rId66"/>
    <p:sldId id="372" r:id="rId67"/>
    <p:sldId id="371" r:id="rId68"/>
    <p:sldId id="293" r:id="rId69"/>
    <p:sldId id="288" r:id="rId70"/>
    <p:sldId id="296" r:id="rId71"/>
    <p:sldId id="343" r:id="rId72"/>
    <p:sldId id="344" r:id="rId73"/>
    <p:sldId id="345" r:id="rId74"/>
    <p:sldId id="260" r:id="rId75"/>
    <p:sldId id="405" r:id="rId76"/>
    <p:sldId id="406" r:id="rId77"/>
    <p:sldId id="384" r:id="rId78"/>
    <p:sldId id="383" r:id="rId79"/>
    <p:sldId id="382" r:id="rId80"/>
    <p:sldId id="381" r:id="rId81"/>
    <p:sldId id="380" r:id="rId82"/>
    <p:sldId id="379" r:id="rId83"/>
    <p:sldId id="378" r:id="rId84"/>
    <p:sldId id="377" r:id="rId85"/>
    <p:sldId id="258" r:id="rId86"/>
    <p:sldId id="376" r:id="rId87"/>
    <p:sldId id="388" r:id="rId88"/>
    <p:sldId id="387" r:id="rId89"/>
    <p:sldId id="402" r:id="rId90"/>
    <p:sldId id="386" r:id="rId91"/>
    <p:sldId id="385" r:id="rId92"/>
    <p:sldId id="403" r:id="rId93"/>
    <p:sldId id="262" r:id="rId94"/>
    <p:sldId id="404" r:id="rId95"/>
    <p:sldId id="395" r:id="rId96"/>
    <p:sldId id="394" r:id="rId97"/>
    <p:sldId id="393" r:id="rId98"/>
    <p:sldId id="392" r:id="rId99"/>
    <p:sldId id="391" r:id="rId100"/>
    <p:sldId id="390" r:id="rId101"/>
    <p:sldId id="389" r:id="rId102"/>
    <p:sldId id="267" r:id="rId103"/>
    <p:sldId id="407" r:id="rId104"/>
    <p:sldId id="408" r:id="rId105"/>
    <p:sldId id="264" r:id="rId106"/>
    <p:sldId id="397" r:id="rId107"/>
    <p:sldId id="396" r:id="rId108"/>
    <p:sldId id="409" r:id="rId109"/>
    <p:sldId id="410" r:id="rId110"/>
    <p:sldId id="265" r:id="rId111"/>
    <p:sldId id="398" r:id="rId112"/>
    <p:sldId id="411" r:id="rId113"/>
    <p:sldId id="412" r:id="rId114"/>
    <p:sldId id="266" r:id="rId115"/>
    <p:sldId id="413" r:id="rId116"/>
    <p:sldId id="414" r:id="rId117"/>
    <p:sldId id="356" r:id="rId118"/>
    <p:sldId id="355" r:id="rId119"/>
    <p:sldId id="354" r:id="rId120"/>
    <p:sldId id="352" r:id="rId121"/>
    <p:sldId id="357" r:id="rId122"/>
    <p:sldId id="358" r:id="rId123"/>
    <p:sldId id="297" r:id="rId1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9" autoAdjust="0"/>
    <p:restoredTop sz="94648"/>
  </p:normalViewPr>
  <p:slideViewPr>
    <p:cSldViewPr snapToGrid="0" snapToObjects="1">
      <p:cViewPr>
        <p:scale>
          <a:sx n="120" d="100"/>
          <a:sy n="120" d="100"/>
        </p:scale>
        <p:origin x="1072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notesMaster" Target="notesMasters/notesMaster1.xml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Relationship Id="rId3" Type="http://schemas.openxmlformats.org/officeDocument/2006/relationships/image" Target="../media/image2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2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23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33905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42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147777" y="2115879"/>
            <a:ext cx="3487479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05963" y="4235302"/>
            <a:ext cx="3487479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62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"/>
          <p:cNvSpPr/>
          <p:nvPr/>
        </p:nvSpPr>
        <p:spPr>
          <a:xfrm rot="14027738">
            <a:off x="3306813" y="-214445"/>
            <a:ext cx="2194033" cy="716855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19849" y="460312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35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826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 rot="16200000">
            <a:off x="6262309" y="1164263"/>
            <a:ext cx="1318437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6200000">
            <a:off x="4127202" y="-178985"/>
            <a:ext cx="3090530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2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-5015469" y="1366047"/>
            <a:ext cx="12476426" cy="10789222"/>
            <a:chOff x="-7723673" y="1188151"/>
            <a:chExt cx="15702526" cy="978182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37877" y="4472693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88337" y="3019144"/>
              <a:ext cx="0" cy="1453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288337" y="3019144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834890" y="2129662"/>
              <a:ext cx="0" cy="8894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863194" y="212966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450464" y="1579114"/>
              <a:ext cx="0" cy="5505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01111" y="155845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981557" y="1262371"/>
              <a:ext cx="0" cy="2960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/>
            <p:nvPr/>
          </p:nvCxnSpPr>
          <p:spPr>
            <a:xfrm flipV="1">
              <a:off x="-7723673" y="1188151"/>
              <a:ext cx="15702526" cy="9781824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-2431797" y="5010986"/>
              <a:ext cx="2897028" cy="2313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23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510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190308" y="1648045"/>
            <a:ext cx="3157869" cy="1207682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416596" y="3908794"/>
            <a:ext cx="3611525" cy="653015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1234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87" y="863894"/>
            <a:ext cx="5000100" cy="47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43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29" y="876299"/>
            <a:ext cx="5367576" cy="50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56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from early visual cortex and MT in a similar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324777"/>
            <a:ext cx="3735854" cy="2490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39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103628" y="1977656"/>
            <a:ext cx="329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Funding?</a:t>
            </a:r>
          </a:p>
          <a:p>
            <a:endParaRPr lang="en-US" dirty="0"/>
          </a:p>
          <a:p>
            <a:r>
              <a:rPr lang="en-US" dirty="0" smtClean="0"/>
              <a:t>Other things?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Millions of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1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6" y="2605519"/>
            <a:ext cx="768205" cy="352450"/>
          </a:xfrm>
          <a:prstGeom prst="rect">
            <a:avLst/>
          </a:prstGeom>
        </p:spPr>
      </p:pic>
      <p:pic>
        <p:nvPicPr>
          <p:cNvPr id="29" name="Picture 2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2" y="2864223"/>
            <a:ext cx="768205" cy="352450"/>
          </a:xfrm>
          <a:prstGeom prst="rect">
            <a:avLst/>
          </a:prstGeom>
        </p:spPr>
      </p:pic>
      <p:pic>
        <p:nvPicPr>
          <p:cNvPr id="30" name="Picture 2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51" y="3026094"/>
            <a:ext cx="768205" cy="352450"/>
          </a:xfrm>
          <a:prstGeom prst="rect">
            <a:avLst/>
          </a:prstGeom>
        </p:spPr>
      </p:pic>
      <p:pic>
        <p:nvPicPr>
          <p:cNvPr id="34" name="Picture 3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1" y="3216451"/>
            <a:ext cx="768205" cy="352450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8" y="3510860"/>
            <a:ext cx="768205" cy="352450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5" y="3492913"/>
            <a:ext cx="768205" cy="3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𝑝𝑒𝑑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blipFill rotWithShape="0">
                <a:blip r:embed="rId6"/>
                <a:stretch>
                  <a:fillRect l="-1107" r="-221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𝑝𝑒𝑑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blipFill rotWithShape="0">
                <a:blip r:embed="rId6"/>
                <a:stretch>
                  <a:fillRect l="-1107" r="-221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699546" y="6025016"/>
                <a:ext cx="48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𝑜𝑛𝑠𝑒𝑡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546" y="6025016"/>
                <a:ext cx="480740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63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273544" y="5188136"/>
                <a:ext cx="4680448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𝑙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500</m:t>
                              </m:r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544" y="5188136"/>
                <a:ext cx="4680448" cy="558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359618" y="4549906"/>
                <a:ext cx="4468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618" y="4549906"/>
                <a:ext cx="446865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82" t="-2174" r="-27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050979" y="4414122"/>
                <a:ext cx="1887824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𝑙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500</m:t>
                              </m:r>
                            </m:den>
                          </m:f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𝜅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79" y="4414122"/>
                <a:ext cx="1887824" cy="558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94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2492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249215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711" t="-2174" r="-2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1330" y="2020186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41159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1330" y="2020186"/>
            <a:ext cx="52950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Noise model:</a:t>
            </a:r>
          </a:p>
          <a:p>
            <a:pPr algn="ctr"/>
            <a:r>
              <a:rPr lang="en-US" sz="3200" dirty="0" smtClean="0"/>
              <a:t>Additive vs. </a:t>
            </a:r>
            <a:r>
              <a:rPr lang="en-US" sz="3200" dirty="0" err="1" smtClean="0"/>
              <a:t>poisson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84885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6083</TotalTime>
  <Words>1096</Words>
  <Application>Microsoft Macintosh PowerPoint</Application>
  <PresentationFormat>On-screen Show (4:3)</PresentationFormat>
  <Paragraphs>190</Paragraphs>
  <Slides>123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Calibri</vt:lpstr>
      <vt:lpstr>Cambria Math</vt:lpstr>
      <vt:lpstr>Arial</vt:lpstr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99</cp:revision>
  <dcterms:created xsi:type="dcterms:W3CDTF">2017-05-13T19:13:39Z</dcterms:created>
  <dcterms:modified xsi:type="dcterms:W3CDTF">2017-05-23T17:41:51Z</dcterms:modified>
</cp:coreProperties>
</file>